
<file path=[Content_Types].xml><?xml version="1.0" encoding="utf-8"?>
<Types xmlns="http://schemas.openxmlformats.org/package/2006/content-types">
  <Default Extension="gif" ContentType="image/gi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21" autoAdjust="0"/>
    <p:restoredTop sz="94660"/>
  </p:normalViewPr>
  <p:slideViewPr>
    <p:cSldViewPr snapToGrid="0">
      <p:cViewPr varScale="1">
        <p:scale>
          <a:sx n="39" d="100"/>
          <a:sy n="39" d="100"/>
        </p:scale>
        <p:origin x="30" y="12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gi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5A810F4-4D3D-BBE0-5025-16E2FB9AF96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967F8DF-6178-767D-896A-96C3069A7A1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4CFB27-8C92-9840-4533-5117D4587F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4BF10C-2C84-409A-88B2-070F9C235283}" type="datetimeFigureOut">
              <a:rPr lang="en-US" smtClean="0"/>
              <a:t>10/16/2023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B7972B8-625E-7F30-BA87-D971001F01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DA513B-FCCC-D54B-8F47-AD7C206CFC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67E88D-ADBA-4416-BB5F-85903EEB0B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55956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010A70-C843-F83C-12E5-8B522F6118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F4166F2-6BB2-A52B-091B-1C9980EB2F7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BEDDA22-62D5-CA41-6FB1-38E6E4E778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4BF10C-2C84-409A-88B2-070F9C235283}" type="datetimeFigureOut">
              <a:rPr lang="en-US" smtClean="0"/>
              <a:t>10/16/2023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7BBA0FB-2337-FACF-16A4-672127B71E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85924AD-6F30-AD90-CFFD-84A626CA6E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67E88D-ADBA-4416-BB5F-85903EEB0B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473754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7231A461-1E3D-922B-09F3-C8B7E8CD5D8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0266FC9-B1DC-BAAF-7F59-55FD1E1E83E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CDFBE81-8C1F-8084-DA62-F7945AFE6F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4BF10C-2C84-409A-88B2-070F9C235283}" type="datetimeFigureOut">
              <a:rPr lang="en-US" smtClean="0"/>
              <a:t>10/16/2023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89CFC6-EBA0-1D31-3237-3DDFBD5747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32759B8-3999-314A-3E75-F4C4474DF8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67E88D-ADBA-4416-BB5F-85903EEB0B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85994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236BECF-E2B3-14A0-3F7A-DE2C829DE6D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490C773-5E21-A0A2-8EB2-43F48FF153C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EC80F00-0F5E-5C5E-B851-A5F4B07788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4BF10C-2C84-409A-88B2-070F9C235283}" type="datetimeFigureOut">
              <a:rPr lang="en-US" smtClean="0"/>
              <a:t>10/16/2023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9BB1143-A403-21CC-D230-F2A8F53FBE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D68C011-E126-F3FE-9E38-2119D77BB2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67E88D-ADBA-4416-BB5F-85903EEB0B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28528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70D135-A1F6-AD0B-81E1-768AB302432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3BA898A-21DE-096E-C0CF-B10E4102C1E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42672E6-627D-29BA-6491-1332F40C1D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4BF10C-2C84-409A-88B2-070F9C235283}" type="datetimeFigureOut">
              <a:rPr lang="en-US" smtClean="0"/>
              <a:t>10/16/2023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0AED54-539D-0054-55F9-2E5AA7F824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94D2481-87D8-982C-9AD8-66C66A7161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67E88D-ADBA-4416-BB5F-85903EEB0B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44477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E1FC883-F80D-7A84-7F1D-A7198BAE84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8C77AFC-9964-6621-ADFA-93071FCC7CB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B16BD6B-4BFE-4340-9D63-427DD6660FB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791A8A4-CA19-EE9A-EAC5-AE56E6826F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4BF10C-2C84-409A-88B2-070F9C235283}" type="datetimeFigureOut">
              <a:rPr lang="en-US" smtClean="0"/>
              <a:t>10/16/2023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6AF48A0-B374-D21C-E044-FD3576AF0B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4230E2B-6D2A-C560-8A74-00C5C73526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67E88D-ADBA-4416-BB5F-85903EEB0B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07623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1CE8C4C-6730-F190-25EA-9B3ABB01E9C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9DCEC7E-3E8B-A4EC-9575-95F72D64731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060D5ED-D1B9-26FF-E83E-E412A778DD4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73736F8-882A-4DD9-71DE-220686560E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C8A2813-1397-77A9-C2C0-C584B2EDD72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3921B25-E22C-D073-B1A5-71FAC5C626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4BF10C-2C84-409A-88B2-070F9C235283}" type="datetimeFigureOut">
              <a:rPr lang="en-US" smtClean="0"/>
              <a:t>10/16/2023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31EB6A6-61D6-BFA3-D152-807D980975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2246A94-6D9E-08ED-4FA7-3D34D8A8CE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67E88D-ADBA-4416-BB5F-85903EEB0B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459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AC41AA-B430-7885-B255-04D463A9AC6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14418B2-F311-70D1-051A-F24EDA5922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4BF10C-2C84-409A-88B2-070F9C235283}" type="datetimeFigureOut">
              <a:rPr lang="en-US" smtClean="0"/>
              <a:t>10/16/2023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13635F1-F3A8-DF1C-ABF7-72D8D950BF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AE2E80E-BDC4-74E5-7428-ED222BEB2A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67E88D-ADBA-4416-BB5F-85903EEB0B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13296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0DAD7F2-9D18-4EE3-DA9A-CEE7657873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4BF10C-2C84-409A-88B2-070F9C235283}" type="datetimeFigureOut">
              <a:rPr lang="en-US" smtClean="0"/>
              <a:t>10/16/2023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EA46B68-FDE1-8936-F06E-C48E4EE192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5965B27-33BE-EDC5-6285-260670F751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67E88D-ADBA-4416-BB5F-85903EEB0B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08509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CBF4D1C-AE92-16D5-4C57-EC96D00F8D0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C53011D-1DB2-F663-738F-4E9B7DE26D6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669A3D2-0ADF-396C-504D-59DBD9F7DDD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204F9A0-D6A9-8E03-4DD6-001F24FFEA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4BF10C-2C84-409A-88B2-070F9C235283}" type="datetimeFigureOut">
              <a:rPr lang="en-US" smtClean="0"/>
              <a:t>10/16/2023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E236896-37EB-C305-A583-709267E61C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31BD16D-E7C2-2A18-DF3B-5AD346F9F9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67E88D-ADBA-4416-BB5F-85903EEB0B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21965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282B795-78E5-5E9D-D076-20A665FC0B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D15F983-B0B0-D2D0-2735-D45A18DFCD7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A91B8C8-7772-3068-B6BF-21EBC65337A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FCE98F-9C06-984F-D406-64C6376F8B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4BF10C-2C84-409A-88B2-070F9C235283}" type="datetimeFigureOut">
              <a:rPr lang="en-US" smtClean="0"/>
              <a:t>10/16/2023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178612E-3DAE-C264-C70D-81F8ED79C3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3EDE5DE-AEF5-5F7F-E5A7-0D783F3227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67E88D-ADBA-4416-BB5F-85903EEB0B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672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E58C16C-F510-D0F0-4869-EB20A345DC2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2122C38-484F-9BED-BFCB-03BBA4F20E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BE2A521-5CD5-6820-318F-44301F3E1F9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4BF10C-2C84-409A-88B2-070F9C235283}" type="datetimeFigureOut">
              <a:rPr lang="en-US" smtClean="0"/>
              <a:t>10/16/2023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0B0A6AD-323A-F25C-9BE1-747181A1D43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2F245AE-58B1-4780-290A-0CA890B1858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567E88D-ADBA-4416-BB5F-85903EEB0B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69002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gi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stick_figure.gif">
            <a:extLst>
              <a:ext uri="{FF2B5EF4-FFF2-40B4-BE49-F238E27FC236}">
                <a16:creationId xmlns:a16="http://schemas.microsoft.com/office/drawing/2014/main" id="{771D96E8-AC8D-EA54-F821-81CC90A81632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-2328334"/>
            <a:ext cx="12763321" cy="1370938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</p:spPr>
      </p:pic>
    </p:spTree>
    <p:extLst>
      <p:ext uri="{BB962C8B-B14F-4D97-AF65-F5344CB8AC3E}">
        <p14:creationId xmlns:p14="http://schemas.microsoft.com/office/powerpoint/2010/main" val="104313379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Administrator</dc:creator>
  <cp:lastModifiedBy>Administrator</cp:lastModifiedBy>
  <cp:revision>1</cp:revision>
  <dcterms:created xsi:type="dcterms:W3CDTF">2023-10-16T10:46:30Z</dcterms:created>
  <dcterms:modified xsi:type="dcterms:W3CDTF">2023-10-16T10:47:16Z</dcterms:modified>
</cp:coreProperties>
</file>

<file path=docProps/thumbnail.jpeg>
</file>