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93" d="100"/>
          <a:sy n="93" d="100"/>
        </p:scale>
        <p:origin x="123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2548BA2-287B-42D5-8A55-57A2F91557A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9938205-38E3-4C19-83A0-292E3F2B800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8E14ABD-63D7-4AC3-99DA-47E0272CB4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68DFA-12C4-4468-935C-9352F1730A6A}" type="datetimeFigureOut">
              <a:rPr lang="en-US" smtClean="0"/>
              <a:t>10/23/2022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F20BE25-677E-48CA-8468-1BAC9E6E46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6F2525-2C6A-431A-846D-AC818AF76C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F426BC-6BD2-40B6-A7D0-E5C03EB3CD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18025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F5972-098B-41EF-8A95-7266A27986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4C10E5F-9691-4FAE-8EE4-96DA1FC0504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A6B1AF8-5682-4EF0-BEBC-129B8D1FC3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68DFA-12C4-4468-935C-9352F1730A6A}" type="datetimeFigureOut">
              <a:rPr lang="en-US" smtClean="0"/>
              <a:t>10/23/2022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ACBBA6E-46B4-4CC8-878C-B10D1F20AD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53E7243-900B-49D0-9B16-CF6218FA4C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F426BC-6BD2-40B6-A7D0-E5C03EB3CD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72638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24D7870-DD12-42DA-A790-19BA4BAB7F1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D686032-4D7B-4BB0-975C-F0AFD404182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7D0383F-3531-4FC5-B3DF-B9F0ACEA1A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68DFA-12C4-4468-935C-9352F1730A6A}" type="datetimeFigureOut">
              <a:rPr lang="en-US" smtClean="0"/>
              <a:t>10/23/2022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D562B2F-9FDD-4D2F-8E67-AE636FF775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4E9D32-FE04-4D51-B222-1B68D36469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F426BC-6BD2-40B6-A7D0-E5C03EB3CD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8162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1E450-D4F7-40FD-BA15-C193307149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442AB4-461F-4C12-A0C4-08EDBE0A37A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0F0BAA7-C7B2-4439-80DD-A8F4757376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68DFA-12C4-4468-935C-9352F1730A6A}" type="datetimeFigureOut">
              <a:rPr lang="en-US" smtClean="0"/>
              <a:t>10/23/2022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D89AFD3-8EA2-4873-A8ED-866D36275B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7CE98FC-5F70-4AAA-B303-7ADA83D2E3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F426BC-6BD2-40B6-A7D0-E5C03EB3CD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45762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07952F-DFD5-4581-BF1D-6B6A69C681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5E1E9F2-54AE-4B2C-AB4C-6632BC3708A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FB258FB-6306-4B55-8FCA-A6D5C31891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68DFA-12C4-4468-935C-9352F1730A6A}" type="datetimeFigureOut">
              <a:rPr lang="en-US" smtClean="0"/>
              <a:t>10/23/2022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DE57A66-8D8A-44B1-BAC5-C3DBF9C8B6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A60E890-7859-4A2C-BB93-9FB2838A63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F426BC-6BD2-40B6-A7D0-E5C03EB3CD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87167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A16A23-0D34-4D52-8B2C-5FB09ABBA6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2ADDC7C-BB03-420C-B5E8-09D956BFABA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640C1BC-92E9-4792-B1EC-3D01B1F344B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487C458-2AB6-4A6D-BFCB-D03855AF88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68DFA-12C4-4468-935C-9352F1730A6A}" type="datetimeFigureOut">
              <a:rPr lang="en-US" smtClean="0"/>
              <a:t>10/23/2022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DFBA7A7-10A3-4FFE-85A0-9B5FF0964A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A5FEECD-2478-4EC1-A4C0-933723C3BC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F426BC-6BD2-40B6-A7D0-E5C03EB3CD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96175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26110E-1B78-42F7-998E-2A52904928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77EDE22-FDD3-4AEA-B295-4DA5B7107BD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0FFA208-FDB0-4AB1-8951-40713428AD8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4BA02A2-2AC2-4674-BAD6-5698C8DB4E6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8C82208-4698-4801-9EFF-9381073B3BD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C1AD4A9-8209-403F-AA7D-54897C33D9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68DFA-12C4-4468-935C-9352F1730A6A}" type="datetimeFigureOut">
              <a:rPr lang="en-US" smtClean="0"/>
              <a:t>10/23/2022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12F6D7B-1DC3-4EFE-AD39-F7A4A46306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919692B-2724-41F5-B94A-6AD8E32BEC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F426BC-6BD2-40B6-A7D0-E5C03EB3CD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27715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F0E311-B29C-4C41-898A-AD941786C3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560393F-D805-4FF6-8626-8C9CA8F8C8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68DFA-12C4-4468-935C-9352F1730A6A}" type="datetimeFigureOut">
              <a:rPr lang="en-US" smtClean="0"/>
              <a:t>10/23/2022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0039B9E-847B-49E5-A593-5FCC8B7BF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9B67D7C-61CA-4D73-AF5A-DE93BD5857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F426BC-6BD2-40B6-A7D0-E5C03EB3CD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16067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CB60521-0DBF-4EC7-B2E3-DAA5648BD6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68DFA-12C4-4468-935C-9352F1730A6A}" type="datetimeFigureOut">
              <a:rPr lang="en-US" smtClean="0"/>
              <a:t>10/23/2022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B0937D7-E2E1-45F4-9852-EF2DAB61FD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905D2B3-D646-4551-8E15-AE2D3E8959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F426BC-6BD2-40B6-A7D0-E5C03EB3CD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44638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4F0CB47-5204-41A8-A00A-B60057770D7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86FC5A7-F637-489F-9633-80802AD91DA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1711422-7A08-4C74-9604-F9BE46E87FA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9D23DB8-E6C1-4AFE-A230-A0EA8019E5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68DFA-12C4-4468-935C-9352F1730A6A}" type="datetimeFigureOut">
              <a:rPr lang="en-US" smtClean="0"/>
              <a:t>10/23/2022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4C23B05-D441-47E3-B049-CF0E96D711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3C0F4EF-5EAA-45F8-8307-85C5269037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F426BC-6BD2-40B6-A7D0-E5C03EB3CD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79289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0F7B11-3900-4BCA-9509-760923083E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2CC88C4-371B-40E5-B396-7E668794040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456287C-DD25-490C-BF7D-05A49A2AD40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A30EBDF-7659-4862-98BC-3A71E0A75C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68DFA-12C4-4468-935C-9352F1730A6A}" type="datetimeFigureOut">
              <a:rPr lang="en-US" smtClean="0"/>
              <a:t>10/23/2022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48901F6-325A-43C0-9E30-0048B1BE09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34FA712-995C-4369-8130-F54546AD3F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F426BC-6BD2-40B6-A7D0-E5C03EB3CD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81640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CA397AA-E67F-4741-9903-A853E9A625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2F30F09-AE57-47EC-94F0-10B1343DD90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0E0867-206F-4770-AC8F-A51C2E9A42C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768DFA-12C4-4468-935C-9352F1730A6A}" type="datetimeFigureOut">
              <a:rPr lang="en-US" smtClean="0"/>
              <a:t>10/23/2022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3118949-E174-49A5-ADCA-A9B86FBD817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433D28B-FF31-44E8-A52E-D4A186EB91E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F426BC-6BD2-40B6-A7D0-E5C03EB3CD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81858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5C7243F6-FA16-40F4-91DF-B0609B8822B1}"/>
              </a:ext>
            </a:extLst>
          </p:cNvPr>
          <p:cNvSpPr txBox="1"/>
          <p:nvPr/>
        </p:nvSpPr>
        <p:spPr>
          <a:xfrm>
            <a:off x="82193" y="511139"/>
            <a:ext cx="5609689" cy="2260315"/>
          </a:xfrm>
          <a:prstGeom prst="rect">
            <a:avLst/>
          </a:prstGeom>
          <a:noFill/>
        </p:spPr>
        <p:txBody>
          <a:bodyPr wrap="square" rtlCol="0">
            <a:normAutofit/>
          </a:bodyPr>
          <a:lstStyle/>
          <a:p>
            <a:pPr marL="1143000" indent="-1143000">
              <a:buFont typeface="Arial" panose="020B0604020202020204" pitchFamily="34" charset="0"/>
              <a:buChar char="•"/>
            </a:pPr>
            <a:r>
              <a:rPr lang="en-US" sz="9600" dirty="0"/>
              <a:t>Autofit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145A2E2C-C8AF-48C1-8363-D8077C159827}"/>
              </a:ext>
            </a:extLst>
          </p:cNvPr>
          <p:cNvSpPr txBox="1"/>
          <p:nvPr/>
        </p:nvSpPr>
        <p:spPr>
          <a:xfrm>
            <a:off x="82193" y="2771454"/>
            <a:ext cx="5609689" cy="2260315"/>
          </a:xfrm>
          <a:prstGeom prst="rect">
            <a:avLst/>
          </a:prstGeom>
          <a:noFill/>
        </p:spPr>
        <p:txBody>
          <a:bodyPr wrap="square" rtlCol="0">
            <a:normAutofit fontScale="25000" lnSpcReduction="20000"/>
          </a:bodyPr>
          <a:lstStyle/>
          <a:p>
            <a:pPr marL="1143000" indent="-1143000">
              <a:buFont typeface="Arial" panose="020B0604020202020204" pitchFamily="34" charset="0"/>
              <a:buChar char="•"/>
            </a:pPr>
            <a:r>
              <a:rPr lang="en-US" sz="9600" dirty="0"/>
              <a:t>Autofit</a:t>
            </a:r>
          </a:p>
          <a:p>
            <a:pPr marL="1143000" indent="-1143000">
              <a:buFont typeface="Arial" panose="020B0604020202020204" pitchFamily="34" charset="0"/>
              <a:buChar char="•"/>
            </a:pPr>
            <a:endParaRPr lang="en-US" sz="9600" dirty="0"/>
          </a:p>
          <a:p>
            <a:pPr marL="1143000" indent="-1143000">
              <a:buFont typeface="Arial" panose="020B0604020202020204" pitchFamily="34" charset="0"/>
              <a:buChar char="•"/>
            </a:pPr>
            <a:endParaRPr lang="en-US" sz="9600" dirty="0"/>
          </a:p>
          <a:p>
            <a:pPr marL="1143000" indent="-1143000">
              <a:buFont typeface="Arial" panose="020B0604020202020204" pitchFamily="34" charset="0"/>
              <a:buChar char="•"/>
            </a:pPr>
            <a:endParaRPr lang="en-US" sz="9600" dirty="0"/>
          </a:p>
          <a:p>
            <a:pPr marL="1143000" indent="-1143000">
              <a:buFont typeface="Arial" panose="020B0604020202020204" pitchFamily="34" charset="0"/>
              <a:buChar char="•"/>
            </a:pPr>
            <a:endParaRPr lang="en-US" sz="9600" dirty="0"/>
          </a:p>
          <a:p>
            <a:pPr marL="1143000" indent="-1143000">
              <a:buFont typeface="Arial" panose="020B0604020202020204" pitchFamily="34" charset="0"/>
              <a:buChar char="•"/>
            </a:pPr>
            <a:endParaRPr lang="en-US" sz="9600" dirty="0"/>
          </a:p>
          <a:p>
            <a:pPr marL="1143000" indent="-1143000">
              <a:buFont typeface="Arial" panose="020B0604020202020204" pitchFamily="34" charset="0"/>
              <a:buChar char="•"/>
            </a:pPr>
            <a:endParaRPr lang="en-US" sz="9600" dirty="0"/>
          </a:p>
          <a:p>
            <a:pPr marL="1143000" indent="-1143000">
              <a:buFont typeface="Arial" panose="020B0604020202020204" pitchFamily="34" charset="0"/>
              <a:buChar char="•"/>
            </a:pPr>
            <a:r>
              <a:rPr lang="en-US" sz="9600" dirty="0"/>
              <a:t>Autofit</a:t>
            </a:r>
          </a:p>
        </p:txBody>
      </p:sp>
    </p:spTree>
    <p:extLst>
      <p:ext uri="{BB962C8B-B14F-4D97-AF65-F5344CB8AC3E}">
        <p14:creationId xmlns:p14="http://schemas.microsoft.com/office/powerpoint/2010/main" val="100350905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Widescreen</PresentationFormat>
  <Paragraphs>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2022-10-23T21:31:43Z</dcterms:created>
  <dcterms:modified xsi:type="dcterms:W3CDTF">2022-10-23T22:38:16Z</dcterms:modified>
</cp:coreProperties>
</file>

<file path=docProps/thumbnail.jpeg>
</file>