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0" d="100"/>
          <a:sy n="100" d="100"/>
        </p:scale>
        <p:origin x="990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5A5CC-C708-4D73-8F64-D5555E0F01B9}" type="datetimeFigureOut">
              <a:rPr lang="en-US" smtClean="0"/>
              <a:t>6/30/2022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1540A0-8222-4947-A662-A4A4D46FCE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27739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5A5CC-C708-4D73-8F64-D5555E0F01B9}" type="datetimeFigureOut">
              <a:rPr lang="en-US" smtClean="0"/>
              <a:t>6/30/2022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1540A0-8222-4947-A662-A4A4D46FCE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91539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5A5CC-C708-4D73-8F64-D5555E0F01B9}" type="datetimeFigureOut">
              <a:rPr lang="en-US" smtClean="0"/>
              <a:t>6/30/2022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1540A0-8222-4947-A662-A4A4D46FCE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61588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5A5CC-C708-4D73-8F64-D5555E0F01B9}" type="datetimeFigureOut">
              <a:rPr lang="en-US" smtClean="0"/>
              <a:t>6/30/2022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1540A0-8222-4947-A662-A4A4D46FCE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06358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5A5CC-C708-4D73-8F64-D5555E0F01B9}" type="datetimeFigureOut">
              <a:rPr lang="en-US" smtClean="0"/>
              <a:t>6/30/2022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1540A0-8222-4947-A662-A4A4D46FCE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8293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5A5CC-C708-4D73-8F64-D5555E0F01B9}" type="datetimeFigureOut">
              <a:rPr lang="en-US" smtClean="0"/>
              <a:t>6/30/2022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1540A0-8222-4947-A662-A4A4D46FCE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82913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5A5CC-C708-4D73-8F64-D5555E0F01B9}" type="datetimeFigureOut">
              <a:rPr lang="en-US" smtClean="0"/>
              <a:t>6/30/2022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1540A0-8222-4947-A662-A4A4D46FCE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74873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5A5CC-C708-4D73-8F64-D5555E0F01B9}" type="datetimeFigureOut">
              <a:rPr lang="en-US" smtClean="0"/>
              <a:t>6/30/2022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1540A0-8222-4947-A662-A4A4D46FCE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42169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5A5CC-C708-4D73-8F64-D5555E0F01B9}" type="datetimeFigureOut">
              <a:rPr lang="en-US" smtClean="0"/>
              <a:t>6/30/2022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1540A0-8222-4947-A662-A4A4D46FCE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15307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5A5CC-C708-4D73-8F64-D5555E0F01B9}" type="datetimeFigureOut">
              <a:rPr lang="en-US" smtClean="0"/>
              <a:t>6/30/2022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1540A0-8222-4947-A662-A4A4D46FCE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50593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95A5CC-C708-4D73-8F64-D5555E0F01B9}" type="datetimeFigureOut">
              <a:rPr lang="en-US" smtClean="0"/>
              <a:t>6/30/2022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1540A0-8222-4947-A662-A4A4D46FCE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08580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95A5CC-C708-4D73-8F64-D5555E0F01B9}" type="datetimeFigureOut">
              <a:rPr lang="en-US" smtClean="0"/>
              <a:t>6/30/2022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1540A0-8222-4947-A662-A4A4D46FCE6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70067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40481960"/>
              </p:ext>
            </p:extLst>
          </p:nvPr>
        </p:nvGraphicFramePr>
        <p:xfrm>
          <a:off x="1007604" y="967586"/>
          <a:ext cx="6688598" cy="3368360"/>
        </p:xfrm>
        <a:graphic>
          <a:graphicData uri="http://schemas.openxmlformats.org/drawingml/2006/table">
            <a:tbl>
              <a:tblPr firstRow="1" firstCol="1" bandRow="1">
                <a:solidFill>
                  <a:srgbClr val="39897A"/>
                </a:solidFill>
                <a:tableStyleId>{5C22544A-7EE6-4342-B048-85BDC9FD1C3A}</a:tableStyleId>
              </a:tblPr>
              <a:tblGrid>
                <a:gridCol w="1800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9224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3002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002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8711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7495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687119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687119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260406">
                <a:tc row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800" b="0" dirty="0">
                          <a:effectLst/>
                          <a:latin typeface="Franklin Gothic Medium" panose="020B0603020102020204" pitchFamily="34" charset="0"/>
                        </a:rPr>
                        <a:t>Key Functions</a:t>
                      </a:r>
                      <a:endParaRPr lang="ru-RU" sz="1000" b="0" dirty="0">
                        <a:effectLst/>
                        <a:latin typeface="Franklin Gothic Medium" panose="020B06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>
                    <a:lnL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sz="800" b="0" dirty="0">
                          <a:effectLst/>
                          <a:latin typeface="Franklin Gothic Medium" panose="020B0603020102020204" pitchFamily="34" charset="0"/>
                        </a:rPr>
                        <a:t>Kaspersky Lab</a:t>
                      </a:r>
                      <a:endParaRPr lang="ru-RU" sz="1000" b="0" dirty="0">
                        <a:effectLst/>
                        <a:latin typeface="Franklin Gothic Medium" panose="020B06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>
                    <a:lnL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800" b="0" dirty="0">
                          <a:effectLst/>
                          <a:latin typeface="Franklin Gothic Medium" panose="020B0603020102020204" pitchFamily="34" charset="0"/>
                        </a:rPr>
                        <a:t>Symantec</a:t>
                      </a:r>
                      <a:endParaRPr lang="ru-RU" sz="1000" b="0" dirty="0">
                        <a:effectLst/>
                        <a:latin typeface="Franklin Gothic Medium" panose="020B06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>
                    <a:lnL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800" b="0" dirty="0">
                          <a:effectLst/>
                          <a:latin typeface="Franklin Gothic Medium" panose="020B0603020102020204" pitchFamily="34" charset="0"/>
                        </a:rPr>
                        <a:t>ESET</a:t>
                      </a:r>
                      <a:endParaRPr lang="ru-RU" sz="1000" b="0" dirty="0">
                        <a:effectLst/>
                        <a:latin typeface="Franklin Gothic Medium" panose="020B06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>
                    <a:lnL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800" b="0" dirty="0">
                          <a:effectLst/>
                          <a:latin typeface="Franklin Gothic Medium" panose="020B0603020102020204" pitchFamily="34" charset="0"/>
                        </a:rPr>
                        <a:t>McAfee</a:t>
                      </a:r>
                      <a:endParaRPr lang="ru-RU" sz="1000" b="0" dirty="0">
                        <a:effectLst/>
                        <a:latin typeface="Franklin Gothic Medium" panose="020B06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>
                    <a:lnL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800" b="0" dirty="0">
                          <a:effectLst/>
                          <a:latin typeface="Franklin Gothic Medium" panose="020B0603020102020204" pitchFamily="34" charset="0"/>
                        </a:rPr>
                        <a:t>Trend Micro</a:t>
                      </a:r>
                      <a:endParaRPr lang="ru-RU" sz="1000" b="0" dirty="0">
                        <a:effectLst/>
                        <a:latin typeface="Franklin Gothic Medium" panose="020B06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>
                    <a:lnL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518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800" dirty="0">
                          <a:effectLst/>
                          <a:latin typeface="Franklin Gothic Book" panose="020B0503020102020204" pitchFamily="34" charset="0"/>
                        </a:rPr>
                        <a:t>Kaspersky Small Office Security 4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>
                    <a:lnL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800" dirty="0">
                          <a:effectLst/>
                          <a:latin typeface="Franklin Gothic Book" panose="020B0503020102020204" pitchFamily="34" charset="0"/>
                        </a:rPr>
                        <a:t>Norton Small Business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>
                    <a:lnT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800" dirty="0">
                          <a:effectLst/>
                          <a:latin typeface="Franklin Gothic Book" panose="020B0503020102020204" pitchFamily="34" charset="0"/>
                        </a:rPr>
                        <a:t>Symantec Endpoint Protection SBE 2013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>
                    <a:lnT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800" dirty="0">
                          <a:effectLst/>
                          <a:latin typeface="Franklin Gothic Book" panose="020B0503020102020204" pitchFamily="34" charset="0"/>
                        </a:rPr>
                        <a:t>ESET Small Business Security Pack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>
                    <a:lnT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800" dirty="0">
                          <a:effectLst/>
                          <a:latin typeface="Franklin Gothic Book" panose="020B0503020102020204" pitchFamily="34" charset="0"/>
                        </a:rPr>
                        <a:t>McAfee Small Business Security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>
                    <a:lnT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800" dirty="0">
                          <a:effectLst/>
                          <a:latin typeface="Franklin Gothic Book" panose="020B0503020102020204" pitchFamily="34" charset="0"/>
                        </a:rPr>
                        <a:t>McAfee SaaS Endpoint Protection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>
                    <a:lnT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800" dirty="0">
                          <a:effectLst/>
                          <a:latin typeface="Franklin Gothic Book" panose="020B0503020102020204" pitchFamily="34" charset="0"/>
                        </a:rPr>
                        <a:t>Worry-Free Business Security Services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>
                    <a:lnT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36536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800" b="0" dirty="0">
                          <a:effectLst/>
                          <a:latin typeface="Franklin Gothic Medium" panose="020B0603020102020204" pitchFamily="34" charset="0"/>
                        </a:rPr>
                        <a:t>Cloud management console</a:t>
                      </a:r>
                      <a:endParaRPr lang="ru-RU" sz="1000" b="0" dirty="0">
                        <a:effectLst/>
                        <a:latin typeface="Franklin Gothic Medium" panose="020B06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>
                    <a:lnL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+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>
                    <a:lnL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±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sz="700" dirty="0">
                          <a:effectLst/>
                          <a:latin typeface="Franklin Gothic Book" panose="020B0503020102020204" pitchFamily="34" charset="0"/>
                        </a:rPr>
                        <a:t>Basic license mgmt. only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+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+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>
                          <a:effectLst/>
                          <a:latin typeface="Franklin Gothic Book" panose="020B0503020102020204" pitchFamily="34" charset="0"/>
                        </a:rPr>
                        <a:t>+</a:t>
                      </a:r>
                      <a:endParaRPr lang="ru-RU" sz="100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>
                          <a:effectLst/>
                          <a:latin typeface="Franklin Gothic Book" panose="020B0503020102020204" pitchFamily="34" charset="0"/>
                        </a:rPr>
                        <a:t>+</a:t>
                      </a:r>
                      <a:endParaRPr lang="ru-RU" sz="100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05089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800" b="0" dirty="0">
                          <a:effectLst/>
                          <a:latin typeface="Franklin Gothic Medium" panose="020B0603020102020204" pitchFamily="34" charset="0"/>
                        </a:rPr>
                        <a:t>Secure online payments</a:t>
                      </a:r>
                      <a:endParaRPr lang="ru-RU" sz="1000" b="0" dirty="0">
                        <a:effectLst/>
                        <a:latin typeface="Franklin Gothic Medium" panose="020B06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>
                    <a:lnT w="31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+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20813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800" b="0" dirty="0">
                          <a:effectLst/>
                          <a:latin typeface="Franklin Gothic Medium" panose="020B0603020102020204" pitchFamily="34" charset="0"/>
                        </a:rPr>
                        <a:t>Password Manager</a:t>
                      </a:r>
                      <a:endParaRPr lang="ru-RU" sz="1000" b="0" dirty="0">
                        <a:effectLst/>
                        <a:latin typeface="Franklin Gothic Medium" panose="020B06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+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05089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800" b="0" dirty="0">
                          <a:effectLst/>
                          <a:latin typeface="Franklin Gothic Medium" panose="020B0603020102020204" pitchFamily="34" charset="0"/>
                        </a:rPr>
                        <a:t>Data encryption</a:t>
                      </a:r>
                      <a:endParaRPr lang="ru-RU" sz="1000" b="0" dirty="0">
                        <a:effectLst/>
                        <a:latin typeface="Franklin Gothic Medium" panose="020B06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+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613549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800" b="0" dirty="0">
                          <a:effectLst/>
                          <a:latin typeface="Franklin Gothic Medium" panose="020B0603020102020204" pitchFamily="34" charset="0"/>
                        </a:rPr>
                        <a:t>Backup</a:t>
                      </a:r>
                      <a:r>
                        <a:rPr lang="en-US" sz="800" b="0" dirty="0" smtClean="0">
                          <a:effectLst/>
                          <a:latin typeface="Franklin Gothic Medium" panose="020B0603020102020204" pitchFamily="34" charset="0"/>
                        </a:rPr>
                        <a:t>/</a:t>
                      </a:r>
                      <a:r>
                        <a:rPr lang="ru-RU" sz="800" b="0" dirty="0" smtClean="0">
                          <a:effectLst/>
                          <a:latin typeface="Franklin Gothic Medium" panose="020B0603020102020204" pitchFamily="34" charset="0"/>
                        </a:rPr>
                        <a:t/>
                      </a:r>
                      <a:br>
                        <a:rPr lang="ru-RU" sz="800" b="0" dirty="0" smtClean="0">
                          <a:effectLst/>
                          <a:latin typeface="Franklin Gothic Medium" panose="020B0603020102020204" pitchFamily="34" charset="0"/>
                        </a:rPr>
                      </a:br>
                      <a:r>
                        <a:rPr lang="en-US" sz="800" b="0" dirty="0" smtClean="0">
                          <a:effectLst/>
                          <a:latin typeface="Franklin Gothic Medium" panose="020B0603020102020204" pitchFamily="34" charset="0"/>
                        </a:rPr>
                        <a:t>Restore</a:t>
                      </a:r>
                      <a:endParaRPr lang="ru-RU" sz="1000" b="0" dirty="0">
                        <a:effectLst/>
                        <a:latin typeface="Franklin Gothic Medium" panose="020B06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+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2500" dirty="0">
                          <a:effectLst/>
                          <a:latin typeface="Franklin Gothic Book" panose="020B0503020102020204" pitchFamily="34" charset="0"/>
                        </a:rPr>
                        <a:t>-</a:t>
                      </a:r>
                      <a:endParaRPr lang="ru-RU" sz="1000" dirty="0">
                        <a:effectLst/>
                        <a:latin typeface="Franklin Gothic Book" panose="020B0503020102020204" pitchFamily="34" charset="0"/>
                        <a:ea typeface="Calibri"/>
                        <a:cs typeface="Times New Roman"/>
                      </a:endParaRPr>
                    </a:p>
                  </a:txBody>
                  <a:tcPr marL="60848" marR="60848" marT="0" marB="0" anchor="ctr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556333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91</Words>
  <Application>Microsoft Office PowerPoint</Application>
  <PresentationFormat>Widescreen</PresentationFormat>
  <Paragraphs>54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8" baseType="lpstr">
      <vt:lpstr>Arial</vt:lpstr>
      <vt:lpstr>Calibri</vt:lpstr>
      <vt:lpstr>Calibri Light</vt:lpstr>
      <vt:lpstr>Franklin Gothic Book</vt:lpstr>
      <vt:lpstr>Franklin Gothic Medium</vt:lpstr>
      <vt:lpstr>Times New Roman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1</cp:revision>
  <dcterms:created xsi:type="dcterms:W3CDTF">2022-06-30T09:55:51Z</dcterms:created>
  <dcterms:modified xsi:type="dcterms:W3CDTF">2022-06-30T09:56:00Z</dcterms:modified>
</cp:coreProperties>
</file>

<file path=docProps/thumbnail.jpeg>
</file>